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64" r:id="rId12"/>
    <p:sldId id="272" r:id="rId13"/>
    <p:sldId id="265" r:id="rId14"/>
    <p:sldId id="273" r:id="rId15"/>
    <p:sldId id="266" r:id="rId16"/>
    <p:sldId id="274" r:id="rId17"/>
    <p:sldId id="275" r:id="rId18"/>
    <p:sldId id="267" r:id="rId19"/>
    <p:sldId id="276" r:id="rId20"/>
    <p:sldId id="268" r:id="rId21"/>
    <p:sldId id="277" r:id="rId22"/>
    <p:sldId id="269" r:id="rId23"/>
    <p:sldId id="278" r:id="rId24"/>
    <p:sldId id="270" r:id="rId25"/>
    <p:sldId id="279" r:id="rId26"/>
    <p:sldId id="285" r:id="rId27"/>
    <p:sldId id="284" r:id="rId28"/>
    <p:sldId id="282" r:id="rId29"/>
    <p:sldId id="283" r:id="rId30"/>
    <p:sldId id="280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3" d="100"/>
          <a:sy n="53" d="100"/>
        </p:scale>
        <p:origin x="7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B6E97-742A-402C-91FF-9CF4FF46AA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DE0A-7FCF-44CF-8291-EA84EE3F1F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267125"/>
            <a:ext cx="9144000" cy="194181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概率统计习题课（一）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99267"/>
            <a:ext cx="9144000" cy="384335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2021.6</a:t>
            </a:r>
            <a:r>
              <a:rPr lang="zh-CN" altLang="en-US" sz="3600" dirty="0">
                <a:solidFill>
                  <a:srgbClr val="FF0000"/>
                </a:solidFill>
              </a:rPr>
              <a:t>考试题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2965" y="4859677"/>
            <a:ext cx="691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2021.12.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862" y="421241"/>
            <a:ext cx="10006695" cy="2445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" y="934948"/>
            <a:ext cx="10870059" cy="35856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40" y="0"/>
            <a:ext cx="10900880" cy="2989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900" y="205482"/>
            <a:ext cx="10376899" cy="4880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852" y="0"/>
            <a:ext cx="10407721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176" y="0"/>
            <a:ext cx="10083716" cy="33647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6" y="3493214"/>
            <a:ext cx="10479640" cy="34829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674" y="688369"/>
            <a:ext cx="7705617" cy="1818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434" y="92468"/>
            <a:ext cx="9195832" cy="19109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449" y="133564"/>
            <a:ext cx="9955660" cy="59795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306" y="0"/>
            <a:ext cx="11322121" cy="3061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674" y="236307"/>
            <a:ext cx="9472773" cy="28664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241" y="410965"/>
            <a:ext cx="10274157" cy="55583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337" y="123290"/>
            <a:ext cx="11096090" cy="20959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562" y="431516"/>
            <a:ext cx="10633753" cy="54453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98" y="-92468"/>
            <a:ext cx="11147461" cy="43870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66" y="226031"/>
            <a:ext cx="11905837" cy="53836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348" y="0"/>
            <a:ext cx="123186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0"/>
            <a:ext cx="12192000" cy="71097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"/>
            <a:ext cx="12213019" cy="59795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021" y="82193"/>
            <a:ext cx="11156353" cy="5116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512" y="380144"/>
            <a:ext cx="9482583" cy="24247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503" y="123291"/>
            <a:ext cx="8949284" cy="1777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9" y="3702881"/>
            <a:ext cx="9438161" cy="982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964" y="400693"/>
            <a:ext cx="7469312" cy="10479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64" y="2506894"/>
            <a:ext cx="9824268" cy="2270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126" y="215756"/>
            <a:ext cx="9736779" cy="1510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6" y="3544585"/>
            <a:ext cx="9829246" cy="13150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644" y="133565"/>
            <a:ext cx="10263398" cy="2188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207" y="236306"/>
            <a:ext cx="10191964" cy="19829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674" y="657546"/>
            <a:ext cx="10705672" cy="4489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WPS 演示</Application>
  <PresentationFormat>宽屏</PresentationFormat>
  <Paragraphs>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概率统计习题课（一）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概率统计习题课</dc:title>
  <dc:creator>mei</dc:creator>
  <cp:lastModifiedBy>昭君</cp:lastModifiedBy>
  <cp:revision>7</cp:revision>
  <dcterms:created xsi:type="dcterms:W3CDTF">2021-12-25T01:56:00Z</dcterms:created>
  <dcterms:modified xsi:type="dcterms:W3CDTF">2022-01-05T07:32:47Z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2A7D8E6677714F8DA36CC620F5480641</vt:lpwstr>
  </property>
  <property fmtid="{D5CDD505-2E9C-101B-9397-08002B2CF9AE}" pid="3" name="KSOProductBuildVer">
    <vt:lpwstr>2052-11.1.0.11194</vt:lpwstr>
  </property>
</Properties>
</file>